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1A1F"/>
    <a:srgbClr val="171A23"/>
    <a:srgbClr val="D6B3A4"/>
    <a:srgbClr val="272A30"/>
    <a:srgbClr val="A67846"/>
    <a:srgbClr val="C6B04A"/>
    <a:srgbClr val="CDB95A"/>
    <a:srgbClr val="CBB555"/>
    <a:srgbClr val="E098AE"/>
    <a:srgbClr val="A3B4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27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58694-C825-44CD-944B-A0FFA74CAE11}" type="datetimeFigureOut">
              <a:rPr lang="en-ZA" smtClean="0"/>
              <a:t>2021/08/10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6417D-FEC0-49CA-AF4C-D9E8ECC2819B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91833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58694-C825-44CD-944B-A0FFA74CAE11}" type="datetimeFigureOut">
              <a:rPr lang="en-ZA" smtClean="0"/>
              <a:t>2021/08/10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6417D-FEC0-49CA-AF4C-D9E8ECC2819B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31131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58694-C825-44CD-944B-A0FFA74CAE11}" type="datetimeFigureOut">
              <a:rPr lang="en-ZA" smtClean="0"/>
              <a:t>2021/08/10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6417D-FEC0-49CA-AF4C-D9E8ECC2819B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16064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58694-C825-44CD-944B-A0FFA74CAE11}" type="datetimeFigureOut">
              <a:rPr lang="en-ZA" smtClean="0"/>
              <a:t>2021/08/10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6417D-FEC0-49CA-AF4C-D9E8ECC2819B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28495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58694-C825-44CD-944B-A0FFA74CAE11}" type="datetimeFigureOut">
              <a:rPr lang="en-ZA" smtClean="0"/>
              <a:t>2021/08/10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6417D-FEC0-49CA-AF4C-D9E8ECC2819B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39189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58694-C825-44CD-944B-A0FFA74CAE11}" type="datetimeFigureOut">
              <a:rPr lang="en-ZA" smtClean="0"/>
              <a:t>2021/08/10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6417D-FEC0-49CA-AF4C-D9E8ECC2819B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988328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58694-C825-44CD-944B-A0FFA74CAE11}" type="datetimeFigureOut">
              <a:rPr lang="en-ZA" smtClean="0"/>
              <a:t>2021/08/10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6417D-FEC0-49CA-AF4C-D9E8ECC2819B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85764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58694-C825-44CD-944B-A0FFA74CAE11}" type="datetimeFigureOut">
              <a:rPr lang="en-ZA" smtClean="0"/>
              <a:t>2021/08/10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6417D-FEC0-49CA-AF4C-D9E8ECC2819B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15807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58694-C825-44CD-944B-A0FFA74CAE11}" type="datetimeFigureOut">
              <a:rPr lang="en-ZA" smtClean="0"/>
              <a:t>2021/08/10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6417D-FEC0-49CA-AF4C-D9E8ECC2819B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44949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58694-C825-44CD-944B-A0FFA74CAE11}" type="datetimeFigureOut">
              <a:rPr lang="en-ZA" smtClean="0"/>
              <a:t>2021/08/10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6417D-FEC0-49CA-AF4C-D9E8ECC2819B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878573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58694-C825-44CD-944B-A0FFA74CAE11}" type="datetimeFigureOut">
              <a:rPr lang="en-ZA" smtClean="0"/>
              <a:t>2021/08/10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6417D-FEC0-49CA-AF4C-D9E8ECC2819B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58070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E58694-C825-44CD-944B-A0FFA74CAE11}" type="datetimeFigureOut">
              <a:rPr lang="en-ZA" smtClean="0"/>
              <a:t>2021/08/10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56417D-FEC0-49CA-AF4C-D9E8ECC2819B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73316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t="-37000" r="-2000" b="-8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/>
          <p:cNvGrpSpPr/>
          <p:nvPr/>
        </p:nvGrpSpPr>
        <p:grpSpPr>
          <a:xfrm>
            <a:off x="160256" y="2724346"/>
            <a:ext cx="11261704" cy="3469063"/>
            <a:chOff x="254524" y="2733773"/>
            <a:chExt cx="11261704" cy="3469063"/>
          </a:xfrm>
        </p:grpSpPr>
        <p:grpSp>
          <p:nvGrpSpPr>
            <p:cNvPr id="12" name="Group 11"/>
            <p:cNvGrpSpPr/>
            <p:nvPr/>
          </p:nvGrpSpPr>
          <p:grpSpPr>
            <a:xfrm>
              <a:off x="254524" y="2733773"/>
              <a:ext cx="2762054" cy="3459636"/>
              <a:chOff x="282804" y="2733773"/>
              <a:chExt cx="3016577" cy="3459636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282804" y="2733773"/>
                <a:ext cx="3016577" cy="3459636"/>
                <a:chOff x="282804" y="2733773"/>
                <a:chExt cx="3016577" cy="3459636"/>
              </a:xfrm>
            </p:grpSpPr>
            <p:sp>
              <p:nvSpPr>
                <p:cNvPr id="4" name="Rectangle 3"/>
                <p:cNvSpPr/>
                <p:nvPr/>
              </p:nvSpPr>
              <p:spPr>
                <a:xfrm>
                  <a:off x="282804" y="2922309"/>
                  <a:ext cx="3016577" cy="3271100"/>
                </a:xfrm>
                <a:prstGeom prst="rect">
                  <a:avLst/>
                </a:prstGeom>
                <a:noFill/>
                <a:ln w="25400">
                  <a:solidFill>
                    <a:srgbClr val="68AFC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ZA"/>
                </a:p>
              </p:txBody>
            </p:sp>
            <p:sp>
              <p:nvSpPr>
                <p:cNvPr id="8" name="Rectangle 7"/>
                <p:cNvSpPr/>
                <p:nvPr/>
              </p:nvSpPr>
              <p:spPr>
                <a:xfrm>
                  <a:off x="1216058" y="2733773"/>
                  <a:ext cx="1366886" cy="499621"/>
                </a:xfrm>
                <a:prstGeom prst="rect">
                  <a:avLst/>
                </a:prstGeom>
                <a:solidFill>
                  <a:srgbClr val="AFB9C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>
                      <a:solidFill>
                        <a:schemeClr val="tx1"/>
                      </a:solidFill>
                    </a:rPr>
                    <a:t>MONDAY</a:t>
                  </a:r>
                  <a:endParaRPr lang="en-ZA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0" name="TextBox 9"/>
              <p:cNvSpPr txBox="1"/>
              <p:nvPr/>
            </p:nvSpPr>
            <p:spPr>
              <a:xfrm>
                <a:off x="367645" y="3657600"/>
                <a:ext cx="146115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Algorithms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1828800" y="3657600"/>
                <a:ext cx="147058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>
                    <a:solidFill>
                      <a:schemeClr val="bg1"/>
                    </a:solidFill>
                  </a:rPr>
                  <a:t>16:00PM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329938" y="4259509"/>
                <a:ext cx="146115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Database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1817171" y="4259509"/>
                <a:ext cx="147058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>
                    <a:solidFill>
                      <a:schemeClr val="bg1"/>
                    </a:solidFill>
                  </a:rPr>
                  <a:t>18:00PM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320978" y="4762503"/>
                <a:ext cx="146115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Web Dev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1808211" y="4762503"/>
                <a:ext cx="147058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>
                    <a:solidFill>
                      <a:schemeClr val="bg1"/>
                    </a:solidFill>
                  </a:rPr>
                  <a:t>20:00PM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1" name="TextBox 70"/>
              <p:cNvSpPr txBox="1"/>
              <p:nvPr/>
            </p:nvSpPr>
            <p:spPr>
              <a:xfrm>
                <a:off x="303860" y="5233281"/>
                <a:ext cx="146115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Revision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1791093" y="5233281"/>
                <a:ext cx="147058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>
                    <a:solidFill>
                      <a:schemeClr val="bg1"/>
                    </a:solidFill>
                  </a:rPr>
                  <a:t>21:00PM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3073139" y="2743200"/>
              <a:ext cx="2771440" cy="3459636"/>
              <a:chOff x="282804" y="2733773"/>
              <a:chExt cx="3026828" cy="3459636"/>
            </a:xfrm>
          </p:grpSpPr>
          <p:grpSp>
            <p:nvGrpSpPr>
              <p:cNvPr id="39" name="Group 38"/>
              <p:cNvGrpSpPr/>
              <p:nvPr/>
            </p:nvGrpSpPr>
            <p:grpSpPr>
              <a:xfrm>
                <a:off x="282804" y="2733773"/>
                <a:ext cx="3016577" cy="3459636"/>
                <a:chOff x="282804" y="2733773"/>
                <a:chExt cx="3016577" cy="3459636"/>
              </a:xfrm>
            </p:grpSpPr>
            <p:sp>
              <p:nvSpPr>
                <p:cNvPr id="42" name="Rectangle 41"/>
                <p:cNvSpPr/>
                <p:nvPr/>
              </p:nvSpPr>
              <p:spPr>
                <a:xfrm>
                  <a:off x="282804" y="2922309"/>
                  <a:ext cx="3016577" cy="3271100"/>
                </a:xfrm>
                <a:prstGeom prst="rect">
                  <a:avLst/>
                </a:prstGeom>
                <a:noFill/>
                <a:ln w="25400">
                  <a:solidFill>
                    <a:srgbClr val="68AFC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ZA"/>
                </a:p>
              </p:txBody>
            </p:sp>
            <p:sp>
              <p:nvSpPr>
                <p:cNvPr id="43" name="Rectangle 42"/>
                <p:cNvSpPr/>
                <p:nvPr/>
              </p:nvSpPr>
              <p:spPr>
                <a:xfrm>
                  <a:off x="1216058" y="2733773"/>
                  <a:ext cx="1366886" cy="499621"/>
                </a:xfrm>
                <a:prstGeom prst="rect">
                  <a:avLst/>
                </a:prstGeom>
                <a:solidFill>
                  <a:srgbClr val="DECBB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>
                      <a:solidFill>
                        <a:schemeClr val="tx1"/>
                      </a:solidFill>
                    </a:rPr>
                    <a:t>TUESDAY</a:t>
                  </a:r>
                  <a:endParaRPr lang="en-ZA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0" name="TextBox 39"/>
              <p:cNvSpPr txBox="1"/>
              <p:nvPr/>
            </p:nvSpPr>
            <p:spPr>
              <a:xfrm>
                <a:off x="367645" y="3657600"/>
                <a:ext cx="146115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Algorithms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1828800" y="3657600"/>
                <a:ext cx="147058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>
                    <a:solidFill>
                      <a:schemeClr val="bg1"/>
                    </a:solidFill>
                  </a:rPr>
                  <a:t>16:00PM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329938" y="4242342"/>
                <a:ext cx="146115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Database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1808211" y="4242342"/>
                <a:ext cx="147058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>
                    <a:solidFill>
                      <a:schemeClr val="bg1"/>
                    </a:solidFill>
                  </a:rPr>
                  <a:t>18:00PM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360778" y="4742739"/>
                <a:ext cx="146115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Web Dev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1839051" y="4742739"/>
                <a:ext cx="147058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>
                    <a:solidFill>
                      <a:schemeClr val="bg1"/>
                    </a:solidFill>
                  </a:rPr>
                  <a:t>20:00PM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360777" y="5223854"/>
                <a:ext cx="146115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Revision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1839050" y="5223854"/>
                <a:ext cx="147058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>
                    <a:solidFill>
                      <a:schemeClr val="bg1"/>
                    </a:solidFill>
                  </a:rPr>
                  <a:t>21:00PM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>
              <a:off x="5891754" y="2743200"/>
              <a:ext cx="2762054" cy="3459636"/>
              <a:chOff x="282804" y="2733773"/>
              <a:chExt cx="3016577" cy="3459636"/>
            </a:xfrm>
          </p:grpSpPr>
          <p:grpSp>
            <p:nvGrpSpPr>
              <p:cNvPr id="45" name="Group 44"/>
              <p:cNvGrpSpPr/>
              <p:nvPr/>
            </p:nvGrpSpPr>
            <p:grpSpPr>
              <a:xfrm>
                <a:off x="282804" y="2733773"/>
                <a:ext cx="3016577" cy="3459636"/>
                <a:chOff x="282804" y="2733773"/>
                <a:chExt cx="3016577" cy="3459636"/>
              </a:xfrm>
            </p:grpSpPr>
            <p:sp>
              <p:nvSpPr>
                <p:cNvPr id="48" name="Rectangle 47"/>
                <p:cNvSpPr/>
                <p:nvPr/>
              </p:nvSpPr>
              <p:spPr>
                <a:xfrm>
                  <a:off x="282804" y="2922309"/>
                  <a:ext cx="3016577" cy="3271100"/>
                </a:xfrm>
                <a:prstGeom prst="rect">
                  <a:avLst/>
                </a:prstGeom>
                <a:noFill/>
                <a:ln w="25400">
                  <a:solidFill>
                    <a:srgbClr val="68AFC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ZA"/>
                </a:p>
              </p:txBody>
            </p:sp>
            <p:sp>
              <p:nvSpPr>
                <p:cNvPr id="49" name="Rectangle 48"/>
                <p:cNvSpPr/>
                <p:nvPr/>
              </p:nvSpPr>
              <p:spPr>
                <a:xfrm>
                  <a:off x="1019832" y="2733773"/>
                  <a:ext cx="1563113" cy="499621"/>
                </a:xfrm>
                <a:prstGeom prst="rect">
                  <a:avLst/>
                </a:prstGeom>
                <a:solidFill>
                  <a:srgbClr val="C9977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>
                      <a:solidFill>
                        <a:schemeClr val="tx1"/>
                      </a:solidFill>
                    </a:rPr>
                    <a:t>WEDNESDAY</a:t>
                  </a:r>
                  <a:endParaRPr lang="en-ZA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6" name="TextBox 45"/>
              <p:cNvSpPr txBox="1"/>
              <p:nvPr/>
            </p:nvSpPr>
            <p:spPr>
              <a:xfrm>
                <a:off x="367645" y="3657600"/>
                <a:ext cx="146115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>
                    <a:solidFill>
                      <a:schemeClr val="bg1"/>
                    </a:solidFill>
                  </a:rPr>
                  <a:t>Mobile Dev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1828800" y="3657600"/>
                <a:ext cx="147058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>
                    <a:solidFill>
                      <a:schemeClr val="bg1"/>
                    </a:solidFill>
                  </a:rPr>
                  <a:t>17:30PM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>
                <a:off x="367645" y="4250082"/>
                <a:ext cx="146115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4" name="TextBox 73"/>
              <p:cNvSpPr txBox="1"/>
              <p:nvPr/>
            </p:nvSpPr>
            <p:spPr>
              <a:xfrm>
                <a:off x="1828800" y="4250082"/>
                <a:ext cx="14705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5" name="TextBox 74"/>
              <p:cNvSpPr txBox="1"/>
              <p:nvPr/>
            </p:nvSpPr>
            <p:spPr>
              <a:xfrm>
                <a:off x="367645" y="4751390"/>
                <a:ext cx="146115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6" name="TextBox 75"/>
              <p:cNvSpPr txBox="1"/>
              <p:nvPr/>
            </p:nvSpPr>
            <p:spPr>
              <a:xfrm>
                <a:off x="1828800" y="4751390"/>
                <a:ext cx="14705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367645" y="5225541"/>
                <a:ext cx="146115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1828800" y="5225541"/>
                <a:ext cx="14705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0" name="Group 49"/>
            <p:cNvGrpSpPr/>
            <p:nvPr/>
          </p:nvGrpSpPr>
          <p:grpSpPr>
            <a:xfrm>
              <a:off x="8729221" y="2733773"/>
              <a:ext cx="2787007" cy="3459636"/>
              <a:chOff x="282804" y="2733773"/>
              <a:chExt cx="3043829" cy="3459636"/>
            </a:xfrm>
          </p:grpSpPr>
          <p:grpSp>
            <p:nvGrpSpPr>
              <p:cNvPr id="51" name="Group 50"/>
              <p:cNvGrpSpPr/>
              <p:nvPr/>
            </p:nvGrpSpPr>
            <p:grpSpPr>
              <a:xfrm>
                <a:off x="282804" y="2733773"/>
                <a:ext cx="3016577" cy="3459636"/>
                <a:chOff x="282804" y="2733773"/>
                <a:chExt cx="3016577" cy="3459636"/>
              </a:xfrm>
            </p:grpSpPr>
            <p:sp>
              <p:nvSpPr>
                <p:cNvPr id="54" name="Rectangle 53"/>
                <p:cNvSpPr/>
                <p:nvPr/>
              </p:nvSpPr>
              <p:spPr>
                <a:xfrm>
                  <a:off x="282804" y="2922309"/>
                  <a:ext cx="3016577" cy="3271100"/>
                </a:xfrm>
                <a:prstGeom prst="rect">
                  <a:avLst/>
                </a:prstGeom>
                <a:noFill/>
                <a:ln w="25400">
                  <a:solidFill>
                    <a:srgbClr val="68AFC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ZA"/>
                </a:p>
              </p:txBody>
            </p:sp>
            <p:sp>
              <p:nvSpPr>
                <p:cNvPr id="55" name="Rectangle 54"/>
                <p:cNvSpPr/>
                <p:nvPr/>
              </p:nvSpPr>
              <p:spPr>
                <a:xfrm>
                  <a:off x="1216058" y="2733773"/>
                  <a:ext cx="1366886" cy="499621"/>
                </a:xfrm>
                <a:prstGeom prst="rect">
                  <a:avLst/>
                </a:prstGeom>
                <a:solidFill>
                  <a:srgbClr val="A3B4B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>
                      <a:solidFill>
                        <a:schemeClr val="tx1"/>
                      </a:solidFill>
                    </a:rPr>
                    <a:t>THURSDAY</a:t>
                  </a:r>
                  <a:endParaRPr lang="en-ZA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52" name="TextBox 51"/>
              <p:cNvSpPr txBox="1"/>
              <p:nvPr/>
            </p:nvSpPr>
            <p:spPr>
              <a:xfrm>
                <a:off x="367645" y="3657600"/>
                <a:ext cx="146115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1828800" y="3657600"/>
                <a:ext cx="14705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394898" y="4259509"/>
                <a:ext cx="146115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1856052" y="4259509"/>
                <a:ext cx="14705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367645" y="4760817"/>
                <a:ext cx="146115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1828800" y="4760817"/>
                <a:ext cx="14705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385984" y="5234338"/>
                <a:ext cx="146115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1847138" y="5234338"/>
                <a:ext cx="14705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62041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/>
          <p:cNvGrpSpPr/>
          <p:nvPr/>
        </p:nvGrpSpPr>
        <p:grpSpPr>
          <a:xfrm>
            <a:off x="160256" y="2724346"/>
            <a:ext cx="11261704" cy="3469063"/>
            <a:chOff x="254524" y="2733773"/>
            <a:chExt cx="11261704" cy="3469063"/>
          </a:xfrm>
        </p:grpSpPr>
        <p:grpSp>
          <p:nvGrpSpPr>
            <p:cNvPr id="12" name="Group 11"/>
            <p:cNvGrpSpPr/>
            <p:nvPr/>
          </p:nvGrpSpPr>
          <p:grpSpPr>
            <a:xfrm>
              <a:off x="254524" y="2733773"/>
              <a:ext cx="2762054" cy="3459636"/>
              <a:chOff x="282804" y="2733773"/>
              <a:chExt cx="3016577" cy="3459636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282804" y="2733773"/>
                <a:ext cx="3016577" cy="3459636"/>
                <a:chOff x="282804" y="2733773"/>
                <a:chExt cx="3016577" cy="3459636"/>
              </a:xfrm>
            </p:grpSpPr>
            <p:sp>
              <p:nvSpPr>
                <p:cNvPr id="4" name="Rectangle 3"/>
                <p:cNvSpPr/>
                <p:nvPr/>
              </p:nvSpPr>
              <p:spPr>
                <a:xfrm>
                  <a:off x="282804" y="2922309"/>
                  <a:ext cx="3016577" cy="3271100"/>
                </a:xfrm>
                <a:prstGeom prst="rect">
                  <a:avLst/>
                </a:prstGeom>
                <a:noFill/>
                <a:ln w="25400">
                  <a:solidFill>
                    <a:srgbClr val="68AFC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ZA"/>
                </a:p>
              </p:txBody>
            </p:sp>
            <p:sp>
              <p:nvSpPr>
                <p:cNvPr id="8" name="Rectangle 7"/>
                <p:cNvSpPr/>
                <p:nvPr/>
              </p:nvSpPr>
              <p:spPr>
                <a:xfrm>
                  <a:off x="1216058" y="2733773"/>
                  <a:ext cx="1366886" cy="499621"/>
                </a:xfrm>
                <a:prstGeom prst="rect">
                  <a:avLst/>
                </a:prstGeom>
                <a:solidFill>
                  <a:srgbClr val="AFB9C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>
                      <a:solidFill>
                        <a:schemeClr val="tx1"/>
                      </a:solidFill>
                    </a:rPr>
                    <a:t>MONDAY</a:t>
                  </a:r>
                  <a:endParaRPr lang="en-ZA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0" name="TextBox 9"/>
              <p:cNvSpPr txBox="1"/>
              <p:nvPr/>
            </p:nvSpPr>
            <p:spPr>
              <a:xfrm>
                <a:off x="367645" y="3657600"/>
                <a:ext cx="146115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Computer Engineering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1828800" y="3657600"/>
                <a:ext cx="147058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>
                    <a:solidFill>
                      <a:schemeClr val="bg1"/>
                    </a:solidFill>
                  </a:rPr>
                  <a:t>11:00AM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329938" y="4259509"/>
                <a:ext cx="146115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Database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1817171" y="4259509"/>
                <a:ext cx="147058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>
                    <a:solidFill>
                      <a:schemeClr val="bg1"/>
                    </a:solidFill>
                  </a:rPr>
                  <a:t>18:00PM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320978" y="4762503"/>
                <a:ext cx="146115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Web Dev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1808211" y="4762503"/>
                <a:ext cx="147058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>
                    <a:solidFill>
                      <a:schemeClr val="bg1"/>
                    </a:solidFill>
                  </a:rPr>
                  <a:t>20:00PM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1" name="TextBox 70"/>
              <p:cNvSpPr txBox="1"/>
              <p:nvPr/>
            </p:nvSpPr>
            <p:spPr>
              <a:xfrm>
                <a:off x="303860" y="5233281"/>
                <a:ext cx="146115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Revision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1791092" y="5233281"/>
                <a:ext cx="147058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>
                    <a:solidFill>
                      <a:schemeClr val="bg1"/>
                    </a:solidFill>
                  </a:rPr>
                  <a:t>21:00PM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3073139" y="2743200"/>
              <a:ext cx="2771440" cy="3459636"/>
              <a:chOff x="282804" y="2733773"/>
              <a:chExt cx="3026828" cy="3459636"/>
            </a:xfrm>
          </p:grpSpPr>
          <p:grpSp>
            <p:nvGrpSpPr>
              <p:cNvPr id="39" name="Group 38"/>
              <p:cNvGrpSpPr/>
              <p:nvPr/>
            </p:nvGrpSpPr>
            <p:grpSpPr>
              <a:xfrm>
                <a:off x="282804" y="2733773"/>
                <a:ext cx="3016577" cy="3459636"/>
                <a:chOff x="282804" y="2733773"/>
                <a:chExt cx="3016577" cy="3459636"/>
              </a:xfrm>
            </p:grpSpPr>
            <p:sp>
              <p:nvSpPr>
                <p:cNvPr id="42" name="Rectangle 41"/>
                <p:cNvSpPr/>
                <p:nvPr/>
              </p:nvSpPr>
              <p:spPr>
                <a:xfrm>
                  <a:off x="282804" y="2922309"/>
                  <a:ext cx="3016577" cy="3271100"/>
                </a:xfrm>
                <a:prstGeom prst="rect">
                  <a:avLst/>
                </a:prstGeom>
                <a:noFill/>
                <a:ln w="25400">
                  <a:solidFill>
                    <a:srgbClr val="68AFC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ZA"/>
                </a:p>
              </p:txBody>
            </p:sp>
            <p:sp>
              <p:nvSpPr>
                <p:cNvPr id="43" name="Rectangle 42"/>
                <p:cNvSpPr/>
                <p:nvPr/>
              </p:nvSpPr>
              <p:spPr>
                <a:xfrm>
                  <a:off x="1216058" y="2733773"/>
                  <a:ext cx="1366886" cy="499621"/>
                </a:xfrm>
                <a:prstGeom prst="rect">
                  <a:avLst/>
                </a:prstGeom>
                <a:solidFill>
                  <a:srgbClr val="DECBB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>
                      <a:solidFill>
                        <a:schemeClr val="tx1"/>
                      </a:solidFill>
                    </a:rPr>
                    <a:t>TUESDAY</a:t>
                  </a:r>
                  <a:endParaRPr lang="en-ZA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0" name="TextBox 39"/>
              <p:cNvSpPr txBox="1"/>
              <p:nvPr/>
            </p:nvSpPr>
            <p:spPr>
              <a:xfrm>
                <a:off x="367645" y="3657600"/>
                <a:ext cx="146115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Computer Security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1828800" y="3657600"/>
                <a:ext cx="147058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>
                    <a:solidFill>
                      <a:schemeClr val="bg1"/>
                    </a:solidFill>
                  </a:rPr>
                  <a:t>09:00PM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329938" y="4242342"/>
                <a:ext cx="146115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Database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1808211" y="4242342"/>
                <a:ext cx="147058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>
                    <a:solidFill>
                      <a:schemeClr val="bg1"/>
                    </a:solidFill>
                  </a:rPr>
                  <a:t>18:00PM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360778" y="4742739"/>
                <a:ext cx="146115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Web Dev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1839051" y="4742739"/>
                <a:ext cx="147058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>
                    <a:solidFill>
                      <a:schemeClr val="bg1"/>
                    </a:solidFill>
                  </a:rPr>
                  <a:t>20:00PM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360777" y="5223854"/>
                <a:ext cx="146115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Revision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1839050" y="5223854"/>
                <a:ext cx="147058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>
                    <a:solidFill>
                      <a:schemeClr val="bg1"/>
                    </a:solidFill>
                  </a:rPr>
                  <a:t>21:00PM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>
              <a:off x="5891754" y="2743200"/>
              <a:ext cx="2762054" cy="3459636"/>
              <a:chOff x="282804" y="2733773"/>
              <a:chExt cx="3016577" cy="3459636"/>
            </a:xfrm>
          </p:grpSpPr>
          <p:grpSp>
            <p:nvGrpSpPr>
              <p:cNvPr id="45" name="Group 44"/>
              <p:cNvGrpSpPr/>
              <p:nvPr/>
            </p:nvGrpSpPr>
            <p:grpSpPr>
              <a:xfrm>
                <a:off x="282804" y="2733773"/>
                <a:ext cx="3016577" cy="3459636"/>
                <a:chOff x="282804" y="2733773"/>
                <a:chExt cx="3016577" cy="3459636"/>
              </a:xfrm>
            </p:grpSpPr>
            <p:sp>
              <p:nvSpPr>
                <p:cNvPr id="48" name="Rectangle 47"/>
                <p:cNvSpPr/>
                <p:nvPr/>
              </p:nvSpPr>
              <p:spPr>
                <a:xfrm>
                  <a:off x="282804" y="2922309"/>
                  <a:ext cx="3016577" cy="3271100"/>
                </a:xfrm>
                <a:prstGeom prst="rect">
                  <a:avLst/>
                </a:prstGeom>
                <a:noFill/>
                <a:ln w="25400">
                  <a:solidFill>
                    <a:srgbClr val="68AFC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ZA"/>
                </a:p>
              </p:txBody>
            </p:sp>
            <p:sp>
              <p:nvSpPr>
                <p:cNvPr id="49" name="Rectangle 48"/>
                <p:cNvSpPr/>
                <p:nvPr/>
              </p:nvSpPr>
              <p:spPr>
                <a:xfrm>
                  <a:off x="1019832" y="2733773"/>
                  <a:ext cx="1563113" cy="499621"/>
                </a:xfrm>
                <a:prstGeom prst="rect">
                  <a:avLst/>
                </a:prstGeom>
                <a:solidFill>
                  <a:srgbClr val="C9977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>
                      <a:solidFill>
                        <a:schemeClr val="tx1"/>
                      </a:solidFill>
                    </a:rPr>
                    <a:t>THURSDAY</a:t>
                  </a:r>
                  <a:endParaRPr lang="en-ZA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6" name="TextBox 45"/>
              <p:cNvSpPr txBox="1"/>
              <p:nvPr/>
            </p:nvSpPr>
            <p:spPr>
              <a:xfrm>
                <a:off x="367645" y="3657600"/>
                <a:ext cx="146115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>
                    <a:solidFill>
                      <a:schemeClr val="bg1"/>
                    </a:solidFill>
                  </a:rPr>
                  <a:t>Computer Engineering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1828800" y="3657600"/>
                <a:ext cx="147058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>
                    <a:solidFill>
                      <a:schemeClr val="bg1"/>
                    </a:solidFill>
                  </a:rPr>
                  <a:t>9:00AM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>
                <a:off x="367645" y="4250082"/>
                <a:ext cx="146115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4" name="TextBox 73"/>
              <p:cNvSpPr txBox="1"/>
              <p:nvPr/>
            </p:nvSpPr>
            <p:spPr>
              <a:xfrm>
                <a:off x="1828800" y="4250082"/>
                <a:ext cx="14705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5" name="TextBox 74"/>
              <p:cNvSpPr txBox="1"/>
              <p:nvPr/>
            </p:nvSpPr>
            <p:spPr>
              <a:xfrm>
                <a:off x="367645" y="4751390"/>
                <a:ext cx="146115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6" name="TextBox 75"/>
              <p:cNvSpPr txBox="1"/>
              <p:nvPr/>
            </p:nvSpPr>
            <p:spPr>
              <a:xfrm>
                <a:off x="1828800" y="4751390"/>
                <a:ext cx="14705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367645" y="5225541"/>
                <a:ext cx="146115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1828800" y="5225541"/>
                <a:ext cx="14705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0" name="Group 49"/>
            <p:cNvGrpSpPr/>
            <p:nvPr/>
          </p:nvGrpSpPr>
          <p:grpSpPr>
            <a:xfrm>
              <a:off x="8729221" y="2733773"/>
              <a:ext cx="2787007" cy="3459636"/>
              <a:chOff x="282804" y="2733773"/>
              <a:chExt cx="3043829" cy="3459636"/>
            </a:xfrm>
          </p:grpSpPr>
          <p:grpSp>
            <p:nvGrpSpPr>
              <p:cNvPr id="51" name="Group 50"/>
              <p:cNvGrpSpPr/>
              <p:nvPr/>
            </p:nvGrpSpPr>
            <p:grpSpPr>
              <a:xfrm>
                <a:off x="282804" y="2733773"/>
                <a:ext cx="3016577" cy="3459636"/>
                <a:chOff x="282804" y="2733773"/>
                <a:chExt cx="3016577" cy="3459636"/>
              </a:xfrm>
            </p:grpSpPr>
            <p:sp>
              <p:nvSpPr>
                <p:cNvPr id="54" name="Rectangle 53"/>
                <p:cNvSpPr/>
                <p:nvPr/>
              </p:nvSpPr>
              <p:spPr>
                <a:xfrm>
                  <a:off x="282804" y="2922309"/>
                  <a:ext cx="3016577" cy="3271100"/>
                </a:xfrm>
                <a:prstGeom prst="rect">
                  <a:avLst/>
                </a:prstGeom>
                <a:noFill/>
                <a:ln w="25400">
                  <a:solidFill>
                    <a:srgbClr val="68AFC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ZA"/>
                </a:p>
              </p:txBody>
            </p:sp>
            <p:sp>
              <p:nvSpPr>
                <p:cNvPr id="55" name="Rectangle 54"/>
                <p:cNvSpPr/>
                <p:nvPr/>
              </p:nvSpPr>
              <p:spPr>
                <a:xfrm>
                  <a:off x="1216058" y="2733773"/>
                  <a:ext cx="1366886" cy="499621"/>
                </a:xfrm>
                <a:prstGeom prst="rect">
                  <a:avLst/>
                </a:prstGeom>
                <a:solidFill>
                  <a:srgbClr val="A3B4B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>
                      <a:solidFill>
                        <a:schemeClr val="tx1"/>
                      </a:solidFill>
                    </a:rPr>
                    <a:t>FRIDAY</a:t>
                  </a:r>
                  <a:endParaRPr lang="en-ZA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52" name="TextBox 51"/>
              <p:cNvSpPr txBox="1"/>
              <p:nvPr/>
            </p:nvSpPr>
            <p:spPr>
              <a:xfrm>
                <a:off x="367645" y="3657600"/>
                <a:ext cx="146115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>
                    <a:solidFill>
                      <a:schemeClr val="bg1"/>
                    </a:solidFill>
                  </a:rPr>
                  <a:t>Computer Security</a:t>
                </a:r>
                <a:endParaRPr lang="en-ZA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1828800" y="3657600"/>
                <a:ext cx="14705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solidFill>
                      <a:schemeClr val="bg1"/>
                    </a:solidFill>
                  </a:rPr>
                  <a:t>11:00AM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394898" y="4259509"/>
                <a:ext cx="146115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1856052" y="4259509"/>
                <a:ext cx="14705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367645" y="4760817"/>
                <a:ext cx="146115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1828800" y="4760817"/>
                <a:ext cx="14705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385984" y="5234338"/>
                <a:ext cx="146115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1847138" y="5234338"/>
                <a:ext cx="14705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1"/>
                    </a:solidFill>
                  </a:rPr>
                  <a:t>kjhgikg</a:t>
                </a:r>
                <a:endParaRPr lang="en-ZA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38887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81</Words>
  <Application>Microsoft Office PowerPoint</Application>
  <PresentationFormat>Widescreen</PresentationFormat>
  <Paragraphs>72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>University of Limpopo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MATHEBULA</dc:creator>
  <cp:lastModifiedBy>MATHEBULA</cp:lastModifiedBy>
  <cp:revision>40</cp:revision>
  <dcterms:created xsi:type="dcterms:W3CDTF">2021-08-10T07:44:54Z</dcterms:created>
  <dcterms:modified xsi:type="dcterms:W3CDTF">2021-08-10T09:39:18Z</dcterms:modified>
</cp:coreProperties>
</file>

<file path=docProps/thumbnail.jpeg>
</file>